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F0C5D-DB63-606B-2184-7458CCEB5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A463BD-8802-849B-E6B0-9D86E75AD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AB207-9A36-8FB9-DB24-63146D6BF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7C0A9-80EB-E0BD-354B-2A44F68D8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34024-C84F-FC40-C5A1-001FBC88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65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80BB-2805-6641-483B-E506E5274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2D5EA9-3367-9C53-F313-811F1F06A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6679-7C4A-AE53-6AF7-79D1EFE1F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60961-2DC5-AE67-9A0C-0A4BA1538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2E9A0-70C5-4539-628A-797018DB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41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D8FCC3-6BFB-BE47-11EC-8809A470E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CB97EF-18CA-5A74-6554-FD7BAE165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510A5-C26E-F6D2-4D28-659907CB5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DCBCC-C3DE-96FE-8D91-87D9D96AB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A7180-5B79-0D3B-D49A-CAFA91B8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86ADE-C50E-4234-33EA-4A7060725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7737E-16F6-51C7-9D72-FDC3ABB5F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0C520-8564-913E-2EEE-53AABFE9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90613-1CC7-3A9B-CADF-4D607040B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877B6-EE5C-F577-CD9E-DEE5AB27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1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1F836-D475-E6F5-7E3F-30379CEBC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12DCC7-07FE-9490-AEF3-F3FB4B2B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34ED8-7020-D424-6AF8-CF764E7C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2DD97-F9AF-A1DA-D59F-D0FEA3441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5689E-E5B8-2E7E-776E-FA182661E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38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2BA8E-89E0-5480-62F4-F1C90E36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65005-3AA9-0183-9B8F-1DC203ED0C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2A1E0-A28C-CB15-10BE-C2472FCD8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955D9-CD03-2E6D-79DC-491C5F8C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19150-1B55-272B-7D19-AA9D92B3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1AD52A-F749-D9BD-2A13-F0F74CD5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94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5BBB3-928F-4B06-21CD-9F26F05AF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ECB58-DA57-7336-2CD1-9B81AD883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93C9A1-D044-B5B6-9BDD-848FE41A2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D0C47A-4000-31C1-5F51-BB1A37CD42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C9649E-9792-DF46-97F6-7B570DC89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F1539-4138-87D2-EE63-2E4DFDEFB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0FE071-7B96-4A58-A126-C766813DE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64D758-6DB0-071E-C804-A4DCECB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71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5A4F3-D5E0-C4C5-2179-57CF97499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59A460-634A-CA6F-0B5C-3B2F708A9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44FD8-F4D9-E5C3-6159-9AB183E6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BA21F-A205-A67A-D0BB-EEDF4579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4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7DB35A-AFAC-F35D-C2A0-AC6091BA8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8B199-0BD9-7A8D-C472-4D480C098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68F5A-B7D3-E0A8-2ED3-B9ADADF5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0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609FB-8945-5AB4-8389-55B351A52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A3DA9-BA47-404C-13E6-03ABF80BF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F419A-C145-14D6-792F-7D924825B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E481EA-68D0-8BEE-827F-058A5174F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53270-2560-FCEC-0A3C-7320830B9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67B0E-1769-DAAA-3597-0DDDA4967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41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3BC05-4665-B4EE-6CD8-D2843AB8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D6AE67-535C-DBBC-B576-CDBE9367D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A09963-4FE0-86FA-1B75-3A3490E40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F63E1-E5FE-D6A5-DB8E-A786DDCE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1B9095-4B93-C161-F406-7159A67B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8DF49-67A5-4089-0970-D4F3BF477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55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DE3306-37A8-A5B5-4000-98ABA188C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46B9B-C4C6-BEF5-0E79-11AF771FA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E733F-707E-1706-0D1B-DCEA7B60B4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9D848A-F2A3-4D44-9BD8-E3B53DC987F5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3E15C-0A44-3EAB-BCE5-A9E67565A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2787E-05EF-0A30-209E-3F78AB32A9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88FD7-CD1F-4E97-B603-851742AC3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87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yellow and blue sign with black text&#10;&#10;AI-generated content may be incorrect.">
            <a:extLst>
              <a:ext uri="{FF2B5EF4-FFF2-40B4-BE49-F238E27FC236}">
                <a16:creationId xmlns:a16="http://schemas.microsoft.com/office/drawing/2014/main" id="{77C48FC3-45EF-E06D-44E1-086F438FE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82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Hannah Pimble</dc:creator>
  <cp:lastModifiedBy>Hannah Pimble</cp:lastModifiedBy>
  <cp:revision>1</cp:revision>
  <dcterms:created xsi:type="dcterms:W3CDTF">2025-11-03T11:50:45Z</dcterms:created>
  <dcterms:modified xsi:type="dcterms:W3CDTF">2025-11-03T11:52:16Z</dcterms:modified>
</cp:coreProperties>
</file>